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2A4114-1566-4005-BBB5-0B40163294D9}">
  <a:tblStyle styleId="{992A4114-1566-4005-BBB5-0B40163294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{992A4114-1566-4005-BBB5-0B40163294D9}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